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26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29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64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27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5991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10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18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0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56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94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D478-9CE4-4AB1-B79F-AA523B686EDC}" type="datetimeFigureOut">
              <a:rPr lang="hu-HU" smtClean="0"/>
              <a:t>2026. 04. 05.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8B04-EE02-45BD-B9C9-E0B59387B1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88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13" name="drumroll.wav"/>
          </p:stSnd>
        </p:sndAc>
      </p:transition>
    </mc:Choice>
    <mc:Fallback xmlns="">
      <p:transition spd="slow">
        <p:fade/>
        <p:sndAc>
          <p:stSnd>
            <p:snd r:embed="rId14" name="drumroll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cid:part1.07070809.04020504@hotmail.com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892512" y="414780"/>
            <a:ext cx="6620978" cy="2248907"/>
          </a:xfrm>
        </p:spPr>
        <p:txBody>
          <a:bodyPr>
            <a:normAutofit/>
          </a:bodyPr>
          <a:lstStyle/>
          <a:p>
            <a:pPr algn="ctr"/>
            <a:r>
              <a:rPr lang="hu-HU" sz="6600" i="1" dirty="0">
                <a:solidFill>
                  <a:srgbClr val="FF0000"/>
                </a:solidFill>
                <a:latin typeface="Bauhaus 93" panose="04030905020B02020C02" pitchFamily="82" charset="0"/>
              </a:rPr>
              <a:t>Szombathely</a:t>
            </a:r>
            <a:r>
              <a:rPr lang="hu-HU" dirty="0"/>
              <a:t> </a:t>
            </a:r>
            <a:br>
              <a:rPr lang="hu-HU" dirty="0"/>
            </a:br>
            <a:r>
              <a:rPr lang="hu-HU" sz="3600" i="1" dirty="0">
                <a:latin typeface="Arial Black" panose="020B0A04020102020204" pitchFamily="34" charset="0"/>
              </a:rPr>
              <a:t>Köszönti </a:t>
            </a:r>
            <a:r>
              <a:rPr lang="hu-HU" sz="4000" i="1" dirty="0">
                <a:solidFill>
                  <a:srgbClr val="FFC000"/>
                </a:solidFill>
                <a:latin typeface="Arial Black" panose="020B0A04020102020204" pitchFamily="34" charset="0"/>
              </a:rPr>
              <a:t>Lions </a:t>
            </a:r>
            <a:r>
              <a:rPr lang="hu-HU" sz="3600" i="1" dirty="0">
                <a:latin typeface="Arial Black" panose="020B0A04020102020204" pitchFamily="34" charset="0"/>
              </a:rPr>
              <a:t/>
            </a:r>
            <a:br>
              <a:rPr lang="hu-HU" sz="3600" i="1" dirty="0">
                <a:latin typeface="Arial Black" panose="020B0A04020102020204" pitchFamily="34" charset="0"/>
              </a:rPr>
            </a:br>
            <a:r>
              <a:rPr lang="hu-HU" sz="3600" i="1" dirty="0">
                <a:latin typeface="Arial Black" panose="020B0A04020102020204" pitchFamily="34" charset="0"/>
              </a:rPr>
              <a:t>vendégeit</a:t>
            </a:r>
            <a:endParaRPr lang="hu-HU" i="1" dirty="0">
              <a:latin typeface="Arial Black" panose="020B0A040201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0" y="0"/>
            <a:ext cx="4597503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40" y="3026935"/>
            <a:ext cx="3841501" cy="290205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57" y="5849400"/>
            <a:ext cx="1027439" cy="7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1"/>
          <a:stretch/>
        </p:blipFill>
        <p:spPr>
          <a:xfrm>
            <a:off x="1366502" y="1501486"/>
            <a:ext cx="7620000" cy="508090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670" y="1968211"/>
            <a:ext cx="2627161" cy="3063834"/>
          </a:xfrm>
          <a:prstGeom prst="rect">
            <a:avLst/>
          </a:prstGeom>
        </p:spPr>
      </p:pic>
      <p:pic>
        <p:nvPicPr>
          <p:cNvPr id="6" name="Kép 5" descr="cid:part1.07070809.04020504@hotmail.com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0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63" y="216601"/>
            <a:ext cx="1449212" cy="1053972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9172575" y="5305425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orte" panose="03060902040502070203" pitchFamily="66" charset="0"/>
              </a:rPr>
              <a:t>Simon Zoltán </a:t>
            </a:r>
            <a:r>
              <a:rPr lang="hu-HU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Arial Black" panose="020B0A04020102020204" pitchFamily="34" charset="0"/>
              </a:rPr>
              <a:t>Kormányzó</a:t>
            </a:r>
            <a:endParaRPr lang="hu-H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3401" y="2171699"/>
            <a:ext cx="485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rgbClr val="FFC000"/>
                </a:solidFill>
                <a:latin typeface="Arial Black" panose="020B0A04020102020204" pitchFamily="34" charset="0"/>
              </a:rPr>
              <a:t>Szombathely</a:t>
            </a:r>
          </a:p>
        </p:txBody>
      </p:sp>
    </p:spTree>
    <p:extLst>
      <p:ext uri="{BB962C8B-B14F-4D97-AF65-F5344CB8AC3E}">
        <p14:creationId xmlns:p14="http://schemas.microsoft.com/office/powerpoint/2010/main" val="109512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9" y="81797"/>
            <a:ext cx="3965395" cy="3895067"/>
          </a:xfrm>
          <a:prstGeom prst="rect">
            <a:avLst/>
          </a:prstGeom>
          <a:noFill/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96" y="637322"/>
            <a:ext cx="7336976" cy="536342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71500" y="4095749"/>
            <a:ext cx="3485363" cy="164782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hu-HU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 vendéglátok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63" y="5376470"/>
            <a:ext cx="1336469" cy="971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14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51662"/>
            <a:ext cx="11487150" cy="65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5790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90" y="0"/>
            <a:ext cx="515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6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" y="0"/>
            <a:ext cx="12312993" cy="6791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601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12</Words>
  <Application>Microsoft Office PowerPoint</Application>
  <PresentationFormat>Szélesvásznú</PresentationFormat>
  <Paragraphs>4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Bauhaus 93</vt:lpstr>
      <vt:lpstr>Calibri</vt:lpstr>
      <vt:lpstr>Calibri Light</vt:lpstr>
      <vt:lpstr>Forte</vt:lpstr>
      <vt:lpstr>Office-téma</vt:lpstr>
      <vt:lpstr>Szombathely  Köszönti Lions  vendégeit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Szombathely  Köszönti Lions  vendégeit</dc:title>
  <dc:creator>Süle János Róbert</dc:creator>
  <cp:lastModifiedBy>Eszter Mészáros</cp:lastModifiedBy>
  <cp:revision>17</cp:revision>
  <dcterms:created xsi:type="dcterms:W3CDTF">2016-09-14T17:38:30Z</dcterms:created>
  <dcterms:modified xsi:type="dcterms:W3CDTF">2026-04-05T17:19:50Z</dcterms:modified>
</cp:coreProperties>
</file>