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05" r:id="rId3"/>
    <p:sldId id="308" r:id="rId4"/>
    <p:sldId id="309" r:id="rId5"/>
    <p:sldId id="311" r:id="rId6"/>
    <p:sldId id="312" r:id="rId7"/>
    <p:sldId id="313" r:id="rId8"/>
    <p:sldId id="314" r:id="rId9"/>
    <p:sldId id="315" r:id="rId10"/>
    <p:sldId id="317" r:id="rId11"/>
    <p:sldId id="316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1B777F-0F5E-EA1A-BC79-D6A953760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F2E1F84-3CD1-78F4-2BE8-6ECE2087B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5B943A-AB2A-B197-4A9A-EF7EC9D12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5EDC1CC-4EBC-0E82-5A4B-1704B4CB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996FE7-87DB-920B-E6B9-C99DAB52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314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A0BBB2-6787-CB42-8CA3-BEE78A175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587BBAA-AD0C-D162-B833-E7222D685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3F578A0-2842-B972-869A-672379A8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F9B910-4F73-0E70-3458-D397EC02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54017C8-D799-CF7C-0DCE-BD52BCEE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539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CA4B2AE-307E-DE36-EBA1-39CC20A54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59A5272-958B-FF48-F05D-1C008CF50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9011CA4-8FBA-6DF0-6723-616D636C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68FD701-8148-DB92-1789-79435E0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5623DE8-EC82-1C22-8E9E-D943EA5F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44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82DC48-9259-00C2-DDD2-4A284CA9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0A08E8-935E-943E-FA0A-D4D48197B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6D2DBB0-A185-A3A4-E16D-E3065075A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E799B65-A4EF-7E74-B20C-5019EF20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5212F4-2DC5-E908-01CF-1E136D60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3864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31C04A-AB53-535B-F9B6-B4C39FAB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5D9AE24-9F34-44A5-0BEE-72566B2DD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ADED499-B9F9-107F-EA3E-EABA20CF9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12ACCC9-45EC-B7C8-4695-8CD60B15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801362A-CD7F-852B-2853-19AF30EB2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724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80142F-6AF0-7629-C644-DBC4F7D2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E7F3B2-978C-40C6-255D-129D48F3B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436039F-C02C-EDAD-DD32-D0414695E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4D5D671-66ED-FA34-3A0A-9084E26F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3B675AD-EF46-8B4B-7EE3-ED17B777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9FC52D4-E170-CDE6-289A-AEF86727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943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47EBD0-C367-1418-8C6C-5A3F7268E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89D52B4-47A3-E810-116C-6C9F4CB40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E126B48-5276-3723-C990-2C4C6BD19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B867E7B-8F9F-56A1-239C-106D09159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80C5B67-C6C2-DE68-5EC3-ADBE4EA80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5A463F4-1515-0ABF-2C3A-2A8148215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AC800A4-CEE1-9043-FF44-7F1E6C87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204EA4A-70B0-9C36-EE45-6BBC7590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44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281071-47A0-D870-BA14-6A0ACF7D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5B95475-B656-12D6-C31B-D8AF71B3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2FA16D7-8D65-6B0A-16B1-A6C11209B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1CC0288-D0E6-89FB-B37F-E3E774DF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623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6BFD4BC-37F0-9BAC-D090-202B5F15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4F5391E-AEBF-AE5F-AE10-FC5079ED6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704AC91-76B6-EE1B-D438-9168C8CD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049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CE3536-7BFA-CC64-90F3-EC79C708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75155E-A119-8F54-7C4D-328C42396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79EA660-5507-60B2-7D2D-9F76813A9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1C46208-DA02-229A-7F41-0A9E73B30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8D6D5A5-3C1C-FB57-D5FD-42A732262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9B1E50F-A50F-9528-1A36-9A6C6D1C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66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CEA386-632D-67DB-1AC6-D1A73992E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1F9F006-8CA1-6B68-F3B2-7FE41834F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545C058-D98B-9C2C-B4DF-69DA923C8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77B7BDD-83F4-39D9-47FE-9844E137A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C9E0FF8-D4F1-3E1A-F20D-095540EC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617F150-508C-6BCC-1BA5-8F19C993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005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98659B2-45DB-59D9-6ED9-6976932D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B7F814F-DEF2-7B52-341A-676CB267E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2347AE-A993-4CA4-EC36-A4A968260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CDE993-F7D6-4ABE-ADDF-37418EEC4305}" type="datetimeFigureOut">
              <a:rPr lang="hu-HU" smtClean="0"/>
              <a:t>2024. 09. 12.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0A5299B-331C-6BD0-B57B-D829DEF0C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C21D297-733C-F2D6-7D86-10859A149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BD020-2166-4096-8D10-014E35D4166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691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hyperlink" Target="https://savaria.lions.h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rajz, vázlat, tervezés, vonalrajz látható&#10;&#10;Automatikusan generált leírás">
            <a:extLst>
              <a:ext uri="{FF2B5EF4-FFF2-40B4-BE49-F238E27FC236}">
                <a16:creationId xmlns:a16="http://schemas.microsoft.com/office/drawing/2014/main" id="{F2E6E90D-25E2-D134-5A50-CFCB5599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DF1CEBF-2286-E813-7ABE-7391D66A6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80" y="869215"/>
            <a:ext cx="4234068" cy="5065054"/>
          </a:xfrm>
          <a:prstGeom prst="rect">
            <a:avLst/>
          </a:prstGeom>
        </p:spPr>
      </p:pic>
      <p:pic>
        <p:nvPicPr>
          <p:cNvPr id="5" name="Kép 4" descr="A képen szöveg, Betűtípus, embléma, Grafika látható&#10;&#10;Automatikusan generált leírás">
            <a:extLst>
              <a:ext uri="{FF2B5EF4-FFF2-40B4-BE49-F238E27FC236}">
                <a16:creationId xmlns:a16="http://schemas.microsoft.com/office/drawing/2014/main" id="{CBFC4F6A-98EB-D3FD-995C-D9ED6EC7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73" y="3646715"/>
            <a:ext cx="841309" cy="841309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209E1174-0313-F452-48B7-AB8C4062D4DF}"/>
              </a:ext>
            </a:extLst>
          </p:cNvPr>
          <p:cNvSpPr txBox="1"/>
          <p:nvPr/>
        </p:nvSpPr>
        <p:spPr>
          <a:xfrm>
            <a:off x="4301412" y="5215813"/>
            <a:ext cx="1119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>
                <a:solidFill>
                  <a:srgbClr val="002060"/>
                </a:solidFill>
                <a:latin typeface="Arial Black" panose="020B0A04020102020204" pitchFamily="34" charset="0"/>
              </a:rPr>
              <a:t>Alapítva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7657F41-9F0C-86D5-4DFE-E5A5C4D5EB5F}"/>
              </a:ext>
            </a:extLst>
          </p:cNvPr>
          <p:cNvSpPr txBox="1"/>
          <p:nvPr/>
        </p:nvSpPr>
        <p:spPr>
          <a:xfrm>
            <a:off x="6895322" y="5215812"/>
            <a:ext cx="86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solidFill>
                  <a:srgbClr val="002060"/>
                </a:solidFill>
                <a:latin typeface="Arial Black" panose="020B0A04020102020204" pitchFamily="34" charset="0"/>
              </a:rPr>
              <a:t>1992</a:t>
            </a:r>
          </a:p>
        </p:txBody>
      </p:sp>
      <p:pic>
        <p:nvPicPr>
          <p:cNvPr id="10" name="Kép 9" descr="A képen embléma, szimbólum, Védjegy, Grafika látható&#10;&#10;Automatikusan generált leírás">
            <a:extLst>
              <a:ext uri="{FF2B5EF4-FFF2-40B4-BE49-F238E27FC236}">
                <a16:creationId xmlns:a16="http://schemas.microsoft.com/office/drawing/2014/main" id="{35D80B8C-AECC-4DA8-A288-617CB628D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59" y="1390261"/>
            <a:ext cx="512135" cy="517645"/>
          </a:xfrm>
          <a:prstGeom prst="rect">
            <a:avLst/>
          </a:prstGeom>
        </p:spPr>
      </p:pic>
      <p:pic>
        <p:nvPicPr>
          <p:cNvPr id="12" name="Kép 11" descr="A képen művészet, festmény, mitológia, Képzőművészet látható&#10;&#10;Automatikusan generált leírás">
            <a:extLst>
              <a:ext uri="{FF2B5EF4-FFF2-40B4-BE49-F238E27FC236}">
                <a16:creationId xmlns:a16="http://schemas.microsoft.com/office/drawing/2014/main" id="{FBD3F397-C20B-B7E6-8FCA-F77D57F920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38" y="3750906"/>
            <a:ext cx="1679370" cy="2183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675BBC41-055D-496E-A997-FAB4DF9FBFF0}"/>
              </a:ext>
            </a:extLst>
          </p:cNvPr>
          <p:cNvSpPr txBox="1"/>
          <p:nvPr/>
        </p:nvSpPr>
        <p:spPr>
          <a:xfrm>
            <a:off x="1586204" y="2416629"/>
            <a:ext cx="23446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i="1" dirty="0">
                <a:solidFill>
                  <a:srgbClr val="002060"/>
                </a:solidFill>
                <a:latin typeface="Forte" panose="03060902040502070203" pitchFamily="66" charset="0"/>
              </a:rPr>
              <a:t>Szent Márton</a:t>
            </a:r>
          </a:p>
          <a:p>
            <a:pPr algn="ctr"/>
            <a:r>
              <a:rPr lang="hu-HU" sz="2000" i="1" dirty="0">
                <a:solidFill>
                  <a:srgbClr val="002060"/>
                </a:solidFill>
              </a:rPr>
              <a:t>        Városában</a:t>
            </a:r>
          </a:p>
          <a:p>
            <a:pPr algn="ctr"/>
            <a:r>
              <a:rPr lang="hu-HU" sz="2000" i="1" dirty="0">
                <a:solidFill>
                  <a:srgbClr val="002060"/>
                </a:solidFill>
              </a:rPr>
              <a:t>        szolgálunk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3037F6B-CCA4-AFD3-62BB-959B7D16E579}"/>
              </a:ext>
            </a:extLst>
          </p:cNvPr>
          <p:cNvSpPr txBox="1"/>
          <p:nvPr/>
        </p:nvSpPr>
        <p:spPr>
          <a:xfrm>
            <a:off x="8388220" y="2929812"/>
            <a:ext cx="1485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i="1" dirty="0">
                <a:solidFill>
                  <a:srgbClr val="002060"/>
                </a:solidFill>
                <a:latin typeface="Arial Black" panose="020B0A04020102020204" pitchFamily="34" charset="0"/>
              </a:rPr>
              <a:t>32</a:t>
            </a:r>
          </a:p>
          <a:p>
            <a:pPr algn="ctr"/>
            <a:r>
              <a:rPr lang="hu-HU" sz="4800" i="1" dirty="0">
                <a:solidFill>
                  <a:srgbClr val="002060"/>
                </a:solidFill>
                <a:latin typeface="Arial Black" panose="020B0A04020102020204" pitchFamily="34" charset="0"/>
              </a:rPr>
              <a:t>éve</a:t>
            </a:r>
          </a:p>
        </p:txBody>
      </p:sp>
      <p:pic>
        <p:nvPicPr>
          <p:cNvPr id="16" name="Kép 15" descr="A képen szimbólum, clipart, illusztráció látható&#10;&#10;Automatikusan generált leírás">
            <a:extLst>
              <a:ext uri="{FF2B5EF4-FFF2-40B4-BE49-F238E27FC236}">
                <a16:creationId xmlns:a16="http://schemas.microsoft.com/office/drawing/2014/main" id="{7B8930AC-2DCB-B831-004C-BBF85D06A6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38" y="925530"/>
            <a:ext cx="952437" cy="12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7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rajz, vázlat, tervezés, vonalrajz látható&#10;&#10;Automatikusan generált leírás">
            <a:extLst>
              <a:ext uri="{FF2B5EF4-FFF2-40B4-BE49-F238E27FC236}">
                <a16:creationId xmlns:a16="http://schemas.microsoft.com/office/drawing/2014/main" id="{F2E6E90D-25E2-D134-5A50-CFCB5599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pic>
        <p:nvPicPr>
          <p:cNvPr id="3" name="Kép 2" descr="A képen szöveg, rajz, tinta, vázlat látható&#10;&#10;Automatikusan generált leírás">
            <a:extLst>
              <a:ext uri="{FF2B5EF4-FFF2-40B4-BE49-F238E27FC236}">
                <a16:creationId xmlns:a16="http://schemas.microsoft.com/office/drawing/2014/main" id="{AF24054F-E738-2063-2087-A16AFD7BC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843315"/>
            <a:ext cx="3768888" cy="5171369"/>
          </a:xfrm>
          <a:prstGeom prst="rect">
            <a:avLst/>
          </a:prstGeom>
        </p:spPr>
      </p:pic>
      <p:pic>
        <p:nvPicPr>
          <p:cNvPr id="5" name="Kép 4" descr="A képen személy, ruházat, Kutyafajta, ember látható&#10;&#10;Automatikusan generált leírás">
            <a:extLst>
              <a:ext uri="{FF2B5EF4-FFF2-40B4-BE49-F238E27FC236}">
                <a16:creationId xmlns:a16="http://schemas.microsoft.com/office/drawing/2014/main" id="{4B1CE2C7-DBE0-91DE-680E-91894D257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65" y="2051570"/>
            <a:ext cx="4308310" cy="339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4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rajz, vázlat, tervezés, vonalrajz látható&#10;&#10;Automatikusan generált leírás">
            <a:extLst>
              <a:ext uri="{FF2B5EF4-FFF2-40B4-BE49-F238E27FC236}">
                <a16:creationId xmlns:a16="http://schemas.microsoft.com/office/drawing/2014/main" id="{F2E6E90D-25E2-D134-5A50-CFCB5599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pic>
        <p:nvPicPr>
          <p:cNvPr id="3" name="Kép 2" descr="A képen szöveg, poszter, művészet, Grafikus tervezés látható&#10;&#10;Automatikusan generált leírás">
            <a:extLst>
              <a:ext uri="{FF2B5EF4-FFF2-40B4-BE49-F238E27FC236}">
                <a16:creationId xmlns:a16="http://schemas.microsoft.com/office/drawing/2014/main" id="{9BCB78F7-0BF3-4D56-C6BD-8AD4CF113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33" y="1209675"/>
            <a:ext cx="7371167" cy="401789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7DD5D22-320B-890B-0F16-8A01442916C7}"/>
              </a:ext>
            </a:extLst>
          </p:cNvPr>
          <p:cNvSpPr txBox="1"/>
          <p:nvPr/>
        </p:nvSpPr>
        <p:spPr>
          <a:xfrm>
            <a:off x="2799184" y="5449078"/>
            <a:ext cx="7068716" cy="46166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hu-H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88053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rajz, vázlat, tervezés, vonalrajz látható&#10;&#10;Automatikusan generált leírás">
            <a:extLst>
              <a:ext uri="{FF2B5EF4-FFF2-40B4-BE49-F238E27FC236}">
                <a16:creationId xmlns:a16="http://schemas.microsoft.com/office/drawing/2014/main" id="{F2E6E90D-25E2-D134-5A50-CFCB5599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pic>
        <p:nvPicPr>
          <p:cNvPr id="3" name="Kép 2" descr="A képen emlős, nagymacska, Nagymacskák, oroszlán látható&#10;&#10;Automatikusan generált leírás">
            <a:extLst>
              <a:ext uri="{FF2B5EF4-FFF2-40B4-BE49-F238E27FC236}">
                <a16:creationId xmlns:a16="http://schemas.microsoft.com/office/drawing/2014/main" id="{3CDCB0B2-5E46-488B-921D-6429F7D69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36" y="1698609"/>
            <a:ext cx="3430264" cy="3460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DF89037-E569-BCAC-829A-B5616379E011}"/>
              </a:ext>
            </a:extLst>
          </p:cNvPr>
          <p:cNvSpPr txBox="1"/>
          <p:nvPr/>
        </p:nvSpPr>
        <p:spPr>
          <a:xfrm>
            <a:off x="6634064" y="2565918"/>
            <a:ext cx="26312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hlinkClick r:id="rId4"/>
              </a:rPr>
              <a:t>https://savaria.lions.hu</a:t>
            </a:r>
            <a:endParaRPr lang="hu-HU" dirty="0"/>
          </a:p>
          <a:p>
            <a:pPr algn="ctr"/>
            <a:endParaRPr lang="hu-HU" dirty="0"/>
          </a:p>
          <a:p>
            <a:pPr algn="ctr"/>
            <a:r>
              <a:rPr lang="hu-HU" sz="1400" i="1" dirty="0">
                <a:solidFill>
                  <a:srgbClr val="002060"/>
                </a:solidFill>
                <a:latin typeface="Arial Black" panose="020B0A04020102020204" pitchFamily="34" charset="0"/>
              </a:rPr>
              <a:t>Honlapunkon</a:t>
            </a:r>
          </a:p>
          <a:p>
            <a:pPr algn="ctr"/>
            <a:r>
              <a:rPr lang="hu-HU" sz="1400" i="1" dirty="0">
                <a:solidFill>
                  <a:srgbClr val="002060"/>
                </a:solidFill>
                <a:latin typeface="Arial Black" panose="020B0A04020102020204" pitchFamily="34" charset="0"/>
              </a:rPr>
              <a:t>ismerd meg</a:t>
            </a:r>
          </a:p>
          <a:p>
            <a:pPr algn="ctr"/>
            <a:r>
              <a:rPr lang="hu-HU" sz="1400" i="1" dirty="0">
                <a:solidFill>
                  <a:srgbClr val="002060"/>
                </a:solidFill>
                <a:latin typeface="Arial Black" panose="020B0A04020102020204" pitchFamily="34" charset="0"/>
              </a:rPr>
              <a:t>a 30 éves történetünket bemutató filmet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16FBB4D-F5F3-9D2A-43FA-693FB66FFF3B}"/>
              </a:ext>
            </a:extLst>
          </p:cNvPr>
          <p:cNvSpPr txBox="1"/>
          <p:nvPr/>
        </p:nvSpPr>
        <p:spPr>
          <a:xfrm>
            <a:off x="4702628" y="4917233"/>
            <a:ext cx="703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i="1" dirty="0">
                <a:solidFill>
                  <a:srgbClr val="002060"/>
                </a:solidFill>
                <a:latin typeface="Arial Black" panose="020B0A04020102020204" pitchFamily="34" charset="0"/>
              </a:rPr>
              <a:t>„Jószolgálat és Közösség”</a:t>
            </a:r>
          </a:p>
        </p:txBody>
      </p:sp>
      <p:pic>
        <p:nvPicPr>
          <p:cNvPr id="8" name="Kép 7" descr="A képen vázlat, rajz, ház, festmény látható&#10;&#10;Automatikusan generált leírás">
            <a:extLst>
              <a:ext uri="{FF2B5EF4-FFF2-40B4-BE49-F238E27FC236}">
                <a16:creationId xmlns:a16="http://schemas.microsoft.com/office/drawing/2014/main" id="{325FDFD1-26ED-BBA8-8309-25089EAC2C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869" y="702707"/>
            <a:ext cx="2105621" cy="19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2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rajz, vázlat, tervezés, vonalrajz látható&#10;&#10;Automatikusan generált leírás">
            <a:extLst>
              <a:ext uri="{FF2B5EF4-FFF2-40B4-BE49-F238E27FC236}">
                <a16:creationId xmlns:a16="http://schemas.microsoft.com/office/drawing/2014/main" id="{F2E6E90D-25E2-D134-5A50-CFCB5599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A3D37C7-5891-A871-D477-B60A00024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84" y="1193074"/>
            <a:ext cx="6708448" cy="44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7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rajz, vázlat, tervezés, vonalrajz látható&#10;&#10;Automatikusan generált leírás">
            <a:extLst>
              <a:ext uri="{FF2B5EF4-FFF2-40B4-BE49-F238E27FC236}">
                <a16:creationId xmlns:a16="http://schemas.microsoft.com/office/drawing/2014/main" id="{F2E6E90D-25E2-D134-5A50-CFCB5599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pic>
        <p:nvPicPr>
          <p:cNvPr id="3" name="Kép 2" descr="A képen szöveg, rajzfilm, tervezés, illusztráció látható&#10;&#10;Automatikusan generált leírás">
            <a:extLst>
              <a:ext uri="{FF2B5EF4-FFF2-40B4-BE49-F238E27FC236}">
                <a16:creationId xmlns:a16="http://schemas.microsoft.com/office/drawing/2014/main" id="{59304F42-B8E1-8F70-1426-EF277F7C634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13" y="909881"/>
            <a:ext cx="6772373" cy="477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1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rajz, vázlat, tervezés, vonalrajz látható&#10;&#10;Automatikusan generált leírás">
            <a:extLst>
              <a:ext uri="{FF2B5EF4-FFF2-40B4-BE49-F238E27FC236}">
                <a16:creationId xmlns:a16="http://schemas.microsoft.com/office/drawing/2014/main" id="{F2E6E90D-25E2-D134-5A50-CFCB5599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7ECB6DF-E5F8-4F24-1989-DD94DB2B7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333" y="1338811"/>
            <a:ext cx="4030467" cy="418037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B07059F-46F7-D92C-346B-5F70F28AC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275" y="1338811"/>
            <a:ext cx="4030467" cy="41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9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rajz, vázlat, tervezés, vonalrajz látható&#10;&#10;Automatikusan generált leírás">
            <a:extLst>
              <a:ext uri="{FF2B5EF4-FFF2-40B4-BE49-F238E27FC236}">
                <a16:creationId xmlns:a16="http://schemas.microsoft.com/office/drawing/2014/main" id="{F2E6E90D-25E2-D134-5A50-CFCB5599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pic>
        <p:nvPicPr>
          <p:cNvPr id="3" name="Kép 2" descr="A képen személy, ruházat, bútorok, kerekesszék látható&#10;&#10;Automatikusan generált leírás">
            <a:extLst>
              <a:ext uri="{FF2B5EF4-FFF2-40B4-BE49-F238E27FC236}">
                <a16:creationId xmlns:a16="http://schemas.microsoft.com/office/drawing/2014/main" id="{428E4D82-F6A7-4160-B05B-ED5BD1A2C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57" y="968036"/>
            <a:ext cx="2933871" cy="2027092"/>
          </a:xfrm>
          <a:prstGeom prst="rect">
            <a:avLst/>
          </a:prstGeom>
        </p:spPr>
      </p:pic>
      <p:pic>
        <p:nvPicPr>
          <p:cNvPr id="5" name="Kép 4" descr="A képen személy, ruházat, fedett pályás, Kutyafajta látható&#10;&#10;Automatikusan generált leírás">
            <a:extLst>
              <a:ext uri="{FF2B5EF4-FFF2-40B4-BE49-F238E27FC236}">
                <a16:creationId xmlns:a16="http://schemas.microsoft.com/office/drawing/2014/main" id="{24C04C8D-F598-2D57-517C-736796DAC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77" y="968036"/>
            <a:ext cx="3729523" cy="4704978"/>
          </a:xfrm>
          <a:prstGeom prst="rect">
            <a:avLst/>
          </a:prstGeom>
        </p:spPr>
      </p:pic>
      <p:pic>
        <p:nvPicPr>
          <p:cNvPr id="8" name="Kép 7" descr="A képen Emberi arc, személy, mosoly, ruházat látható&#10;&#10;Automatikusan generált leírás">
            <a:extLst>
              <a:ext uri="{FF2B5EF4-FFF2-40B4-BE49-F238E27FC236}">
                <a16:creationId xmlns:a16="http://schemas.microsoft.com/office/drawing/2014/main" id="{727F77B2-1AA3-AC33-691A-45CB66E40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57" y="2995128"/>
            <a:ext cx="2775749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2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rajz, vázlat, tervezés, vonalrajz látható&#10;&#10;Automatikusan generált leírás">
            <a:extLst>
              <a:ext uri="{FF2B5EF4-FFF2-40B4-BE49-F238E27FC236}">
                <a16:creationId xmlns:a16="http://schemas.microsoft.com/office/drawing/2014/main" id="{F2E6E90D-25E2-D134-5A50-CFCB5599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1"/>
            <a:ext cx="12191980" cy="6857989"/>
          </a:xfrm>
          <a:prstGeom prst="rect">
            <a:avLst/>
          </a:prstGeom>
        </p:spPr>
      </p:pic>
      <p:pic>
        <p:nvPicPr>
          <p:cNvPr id="3" name="Kép 2" descr="A képen ruházat, személy, ember, lábbelik látható&#10;&#10;Automatikusan generált leírás">
            <a:extLst>
              <a:ext uri="{FF2B5EF4-FFF2-40B4-BE49-F238E27FC236}">
                <a16:creationId xmlns:a16="http://schemas.microsoft.com/office/drawing/2014/main" id="{27E7073E-DC0D-5F58-FF2A-C4F32B1B7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67" y="886408"/>
            <a:ext cx="4718057" cy="2866442"/>
          </a:xfrm>
          <a:prstGeom prst="rect">
            <a:avLst/>
          </a:prstGeom>
        </p:spPr>
      </p:pic>
      <p:pic>
        <p:nvPicPr>
          <p:cNvPr id="5" name="Kép 4" descr="A képen ruházat, személy, Emberi arc, ember látható&#10;&#10;Automatikusan generált leírás">
            <a:extLst>
              <a:ext uri="{FF2B5EF4-FFF2-40B4-BE49-F238E27FC236}">
                <a16:creationId xmlns:a16="http://schemas.microsoft.com/office/drawing/2014/main" id="{5750FCC9-4A8E-B47E-DBAC-DF59BFC30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30" y="886409"/>
            <a:ext cx="2894994" cy="1791477"/>
          </a:xfrm>
          <a:prstGeom prst="rect">
            <a:avLst/>
          </a:prstGeom>
        </p:spPr>
      </p:pic>
      <p:pic>
        <p:nvPicPr>
          <p:cNvPr id="8" name="Kép 7" descr="A képen sport, atlétikai játék, személy, háló látható&#10;&#10;Automatikusan generált leírás">
            <a:extLst>
              <a:ext uri="{FF2B5EF4-FFF2-40B4-BE49-F238E27FC236}">
                <a16:creationId xmlns:a16="http://schemas.microsoft.com/office/drawing/2014/main" id="{BEDD045F-4799-EC90-44E3-940D17164F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8" b="7093"/>
          <a:stretch/>
        </p:blipFill>
        <p:spPr>
          <a:xfrm>
            <a:off x="2379620" y="3486917"/>
            <a:ext cx="4716710" cy="1889449"/>
          </a:xfrm>
          <a:prstGeom prst="rect">
            <a:avLst/>
          </a:prstGeom>
        </p:spPr>
      </p:pic>
      <p:pic>
        <p:nvPicPr>
          <p:cNvPr id="10" name="Kép 9" descr="A képen személy, ruházat, lábbelik, kerekesszék látható&#10;&#10;Automatikusan generált leírás">
            <a:extLst>
              <a:ext uri="{FF2B5EF4-FFF2-40B4-BE49-F238E27FC236}">
                <a16:creationId xmlns:a16="http://schemas.microsoft.com/office/drawing/2014/main" id="{833FCD81-9445-CA85-3565-CF5EB52F1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30" y="2677887"/>
            <a:ext cx="1226576" cy="2726118"/>
          </a:xfrm>
          <a:prstGeom prst="rect">
            <a:avLst/>
          </a:prstGeom>
        </p:spPr>
      </p:pic>
      <p:pic>
        <p:nvPicPr>
          <p:cNvPr id="12" name="Kép 11" descr="A képen kültéri, épület, személy, kutya látható&#10;&#10;Automatikusan generált leírás">
            <a:extLst>
              <a:ext uri="{FF2B5EF4-FFF2-40B4-BE49-F238E27FC236}">
                <a16:creationId xmlns:a16="http://schemas.microsoft.com/office/drawing/2014/main" id="{538B8872-40F1-AD30-5020-CF538E6490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13605" r="14694" b="10068"/>
          <a:stretch/>
        </p:blipFill>
        <p:spPr>
          <a:xfrm rot="16200000">
            <a:off x="7808639" y="3198768"/>
            <a:ext cx="2726118" cy="16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8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rajz, vázlat, tervezés, vonalrajz látható&#10;&#10;Automatikusan generált leírás">
            <a:extLst>
              <a:ext uri="{FF2B5EF4-FFF2-40B4-BE49-F238E27FC236}">
                <a16:creationId xmlns:a16="http://schemas.microsoft.com/office/drawing/2014/main" id="{F2E6E90D-25E2-D134-5A50-CFCB5599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pic>
        <p:nvPicPr>
          <p:cNvPr id="3" name="Kép 2" descr="A képen szöveg, Betűtípus, könyv, emléktábla látható&#10;&#10;Automatikusan generált leírás">
            <a:extLst>
              <a:ext uri="{FF2B5EF4-FFF2-40B4-BE49-F238E27FC236}">
                <a16:creationId xmlns:a16="http://schemas.microsoft.com/office/drawing/2014/main" id="{2098D7AC-FF00-857E-F621-3CFFBBABE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5834" r="15360" b="10000"/>
          <a:stretch/>
        </p:blipFill>
        <p:spPr>
          <a:xfrm>
            <a:off x="3187214" y="826628"/>
            <a:ext cx="1984860" cy="2769962"/>
          </a:xfrm>
          <a:prstGeom prst="rect">
            <a:avLst/>
          </a:prstGeom>
        </p:spPr>
      </p:pic>
      <p:pic>
        <p:nvPicPr>
          <p:cNvPr id="5" name="Kép 4" descr="A képen szöveg, menü, képernyőkép, Betűtípus látható&#10;&#10;Automatikusan generált leírás">
            <a:extLst>
              <a:ext uri="{FF2B5EF4-FFF2-40B4-BE49-F238E27FC236}">
                <a16:creationId xmlns:a16="http://schemas.microsoft.com/office/drawing/2014/main" id="{12E8B320-CEBF-518E-A2AB-CA65945386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6805" r="7107" b="4861"/>
          <a:stretch/>
        </p:blipFill>
        <p:spPr>
          <a:xfrm>
            <a:off x="7255967" y="798915"/>
            <a:ext cx="1964234" cy="2769962"/>
          </a:xfrm>
          <a:prstGeom prst="rect">
            <a:avLst/>
          </a:prstGeom>
        </p:spPr>
      </p:pic>
      <p:pic>
        <p:nvPicPr>
          <p:cNvPr id="8" name="Kép 7" descr="A képen szöveg, levél, papír, dokumentum látható&#10;&#10;Automatikusan generált leírás">
            <a:extLst>
              <a:ext uri="{FF2B5EF4-FFF2-40B4-BE49-F238E27FC236}">
                <a16:creationId xmlns:a16="http://schemas.microsoft.com/office/drawing/2014/main" id="{1B97B7F4-6F46-B4C7-03FE-75CD65B66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40" y="798914"/>
            <a:ext cx="2193429" cy="3073231"/>
          </a:xfrm>
          <a:prstGeom prst="rect">
            <a:avLst/>
          </a:prstGeom>
        </p:spPr>
      </p:pic>
      <p:pic>
        <p:nvPicPr>
          <p:cNvPr id="10" name="Kép 9" descr="A képen fém, bronz, vörösréz, sárgaréz látható&#10;&#10;Automatikusan generált leírás">
            <a:extLst>
              <a:ext uri="{FF2B5EF4-FFF2-40B4-BE49-F238E27FC236}">
                <a16:creationId xmlns:a16="http://schemas.microsoft.com/office/drawing/2014/main" id="{84CD9915-81BD-E289-259E-D5D97A670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40" y="3872145"/>
            <a:ext cx="2183926" cy="198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5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rajz, vázlat, tervezés, vonalrajz látható&#10;&#10;Automatikusan generált leírás">
            <a:extLst>
              <a:ext uri="{FF2B5EF4-FFF2-40B4-BE49-F238E27FC236}">
                <a16:creationId xmlns:a16="http://schemas.microsoft.com/office/drawing/2014/main" id="{F2E6E90D-25E2-D134-5A50-CFCB5599C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pic>
        <p:nvPicPr>
          <p:cNvPr id="3" name="Kép 2" descr="A képen szöveg, képkeret, menü látható&#10;&#10;Automatikusan generált leírás">
            <a:extLst>
              <a:ext uri="{FF2B5EF4-FFF2-40B4-BE49-F238E27FC236}">
                <a16:creationId xmlns:a16="http://schemas.microsoft.com/office/drawing/2014/main" id="{496979B0-568B-B1E9-270A-5106094F4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608">
            <a:off x="2517211" y="1209675"/>
            <a:ext cx="2793965" cy="4076700"/>
          </a:xfrm>
          <a:prstGeom prst="rect">
            <a:avLst/>
          </a:prstGeom>
        </p:spPr>
      </p:pic>
      <p:pic>
        <p:nvPicPr>
          <p:cNvPr id="5" name="Kép 4" descr="A képen szöveg, Téglalap, Papíráru, művészet látható&#10;&#10;Automatikusan generált leírás">
            <a:extLst>
              <a:ext uri="{FF2B5EF4-FFF2-40B4-BE49-F238E27FC236}">
                <a16:creationId xmlns:a16="http://schemas.microsoft.com/office/drawing/2014/main" id="{F1DC7A76-B5B9-FCD6-4AC3-0317275AED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r="4722" b="12592"/>
          <a:stretch/>
        </p:blipFill>
        <p:spPr>
          <a:xfrm rot="16949892">
            <a:off x="6486329" y="1913886"/>
            <a:ext cx="4076700" cy="2668277"/>
          </a:xfrm>
          <a:prstGeom prst="rect">
            <a:avLst/>
          </a:prstGeom>
        </p:spPr>
      </p:pic>
      <p:pic>
        <p:nvPicPr>
          <p:cNvPr id="8" name="Kép 7" descr="A képen ruházat, Emberi arc, személy, öltöny látható&#10;&#10;Automatikusan generált leírás">
            <a:extLst>
              <a:ext uri="{FF2B5EF4-FFF2-40B4-BE49-F238E27FC236}">
                <a16:creationId xmlns:a16="http://schemas.microsoft.com/office/drawing/2014/main" id="{FA4F35F7-9196-A5CA-1298-9E8C47E6E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83" y="1096557"/>
            <a:ext cx="1988444" cy="1865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78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35</Words>
  <Application>Microsoft Office PowerPoint</Application>
  <PresentationFormat>Szélesvásznú</PresentationFormat>
  <Paragraphs>14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Arial Black</vt:lpstr>
      <vt:lpstr>Forte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János Róbert Süle</dc:creator>
  <cp:lastModifiedBy>János Róbert Süle</cp:lastModifiedBy>
  <cp:revision>15</cp:revision>
  <dcterms:created xsi:type="dcterms:W3CDTF">2024-08-27T17:02:20Z</dcterms:created>
  <dcterms:modified xsi:type="dcterms:W3CDTF">2024-09-12T13:47:29Z</dcterms:modified>
</cp:coreProperties>
</file>